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Organizational-Structure-and-Design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Organizational-Structure-and-Design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Organizational-Structure-and-Design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Organizational-Structure-and-Design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Organizational-Structure-and-Design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Organizational-Structure-and-Design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Organizational-Structure-and-Design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Organizational-Structure-and-Design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Organizational-Structure-and-Design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Organizational-Structure-and-Design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Organizational-Structure-and-Design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Organizational-Structure-and-Design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Organizational-Structure-and-Design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Organizational-Structure-and-Design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Organizational-Structure-and-Design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Organizational-Structure-and-Design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Organizational-Structure-and-Design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Organizational-Structure-and-Design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Organizational-Structure-and-Design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Organizational-Structure-and-Design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Organizational-Structure-and-Design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Organizational-Structure-and-Design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Organizational-Structure-and-Design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-Organizational-Structure-and-Design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-Organizational-Structure-and-Design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-Organizational-Structure-and-Design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-Organizational-Structure-and-Design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-Organizational-Structure-and-Design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9-Organizational-Structure-and-Design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0-Organizational-Structure-and-Design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1-Organizational-Structure-and-Design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2-Organizational-Structure-and-Design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3-Organizational-Structure-and-Design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4-Organizational-Structure-and-Design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5-Organizational-Structure-and-Design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6-Organizational-Structure-and-Design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7-Organizational-Structure-and-Design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8-Organizational-Structure-and-Design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9-Organizational-Structure-and-Design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0-Organizational-Structure-and-Design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1-Organizational-Structure-and-Design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2-Organizational-Structure-and-Design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